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11" roundtripDataSignature="AMtx7mgE1SvekCIwj7d/u9iTVsZsZSfTX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11" Type="http://customschemas.google.com/relationships/presentationmetadata" Target="metadata"/><Relationship Id="rId10" Type="http://schemas.openxmlformats.org/officeDocument/2006/relationships/slide" Target="slides/slide6.xml"/><Relationship Id="rId9" Type="http://schemas.openxmlformats.org/officeDocument/2006/relationships/slide" Target="slides/slide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ru-RU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" name="Google Shape;86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bbd5b7575e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g1bbd5b7575e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итульный слайд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7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7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вертикальный текст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6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1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Вертикальный заголовок и текст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7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1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объект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8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раздела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9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9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Два объекта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0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10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равнение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1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1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11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11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11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олько заголовок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устой слайд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Объект с подписью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14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2" name="Google Shape;62;p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Рисунок с подписью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5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5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6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Relationship Id="rId4" Type="http://schemas.openxmlformats.org/officeDocument/2006/relationships/image" Target="../media/image1.png"/><Relationship Id="rId5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Relationship Id="rId4" Type="http://schemas.openxmlformats.org/officeDocument/2006/relationships/image" Target="../media/image7.png"/><Relationship Id="rId5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Relationship Id="rId4" Type="http://schemas.openxmlformats.org/officeDocument/2006/relationships/image" Target="../media/image9.png"/><Relationship Id="rId5" Type="http://schemas.openxmlformats.org/officeDocument/2006/relationships/image" Target="../media/image8.png"/><Relationship Id="rId6" Type="http://schemas.openxmlformats.org/officeDocument/2006/relationships/image" Target="../media/image3.png"/><Relationship Id="rId7" Type="http://schemas.openxmlformats.org/officeDocument/2006/relationships/image" Target="../media/image5.png"/><Relationship Id="rId8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ru-RU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Подбор акций с учетом риска</a:t>
            </a:r>
            <a:endParaRPr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1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ru-RU">
                <a:solidFill>
                  <a:schemeClr val="lt2"/>
                </a:solidFill>
              </a:rPr>
              <a:t>Команда Zero</a:t>
            </a:r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ru-RU">
                <a:solidFill>
                  <a:schemeClr val="lt2"/>
                </a:solidFill>
              </a:rPr>
              <a:t>Идея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96" name="Google Shape;96;p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ru-RU">
                <a:solidFill>
                  <a:schemeClr val="lt2"/>
                </a:solidFill>
              </a:rPr>
              <a:t>Мы анализируем волатильность акций за прошедший период и подбираем максимально подходящие в зависимости от заданных факторов.</a:t>
            </a:r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ru-RU">
                <a:solidFill>
                  <a:schemeClr val="lt2"/>
                </a:solidFill>
              </a:rPr>
              <a:t>Фронт</a:t>
            </a:r>
            <a:endParaRPr/>
          </a:p>
        </p:txBody>
      </p:sp>
      <p:sp>
        <p:nvSpPr>
          <p:cNvPr id="102" name="Google Shape;102;p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ru-RU">
                <a:solidFill>
                  <a:schemeClr val="lt2"/>
                </a:solidFill>
              </a:rPr>
              <a:t>Bootstrap + JS</a:t>
            </a:r>
            <a:endParaRPr>
              <a:solidFill>
                <a:schemeClr val="lt2"/>
              </a:solidFill>
            </a:endParaRPr>
          </a:p>
          <a:p>
            <a:pPr indent="-50800" lvl="0" marL="228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>
              <a:solidFill>
                <a:schemeClr val="lt2"/>
              </a:solidFill>
            </a:endParaRPr>
          </a:p>
        </p:txBody>
      </p:sp>
      <p:pic>
        <p:nvPicPr>
          <p:cNvPr id="103" name="Google Shape;103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4100" y="1914288"/>
            <a:ext cx="428132" cy="3762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89072" y="160024"/>
            <a:ext cx="4987402" cy="601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bbd5b7575e_0_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ru-RU">
                <a:solidFill>
                  <a:schemeClr val="lt2"/>
                </a:solidFill>
              </a:rPr>
              <a:t>Бекенд</a:t>
            </a:r>
            <a:endParaRPr/>
          </a:p>
        </p:txBody>
      </p:sp>
      <p:sp>
        <p:nvSpPr>
          <p:cNvPr id="110" name="Google Shape;110;g1bbd5b7575e_0_0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ru-RU">
                <a:solidFill>
                  <a:schemeClr val="lt2"/>
                </a:solidFill>
              </a:rPr>
              <a:t>FastAPI </a:t>
            </a:r>
            <a:endParaRPr>
              <a:solidFill>
                <a:schemeClr val="lt2"/>
              </a:solidFill>
            </a:endParaRPr>
          </a:p>
          <a:p>
            <a:pPr indent="-50800" lvl="0" marL="228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ru-RU">
                <a:solidFill>
                  <a:schemeClr val="lt2"/>
                </a:solidFill>
              </a:rPr>
              <a:t>Pandas </a:t>
            </a:r>
            <a:endParaRPr/>
          </a:p>
        </p:txBody>
      </p:sp>
      <p:pic>
        <p:nvPicPr>
          <p:cNvPr id="111" name="Google Shape;111;g1bbd5b7575e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5975" y="3068726"/>
            <a:ext cx="4033574" cy="145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g1bbd5b7575e_0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5975" y="4424975"/>
            <a:ext cx="4033577" cy="16307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ru-RU">
                <a:solidFill>
                  <a:schemeClr val="lt2"/>
                </a:solidFill>
              </a:rPr>
              <a:t>Разработка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118" name="Google Shape;118;p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ru-RU">
                <a:solidFill>
                  <a:schemeClr val="lt2"/>
                </a:solidFill>
              </a:rPr>
              <a:t>PyCharm</a:t>
            </a:r>
            <a:endParaRPr>
              <a:solidFill>
                <a:schemeClr val="lt2"/>
              </a:solidFill>
            </a:endParaRPr>
          </a:p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ru-RU">
                <a:solidFill>
                  <a:schemeClr val="lt2"/>
                </a:solidFill>
              </a:rPr>
              <a:t>Jupyter Notebook</a:t>
            </a:r>
            <a:endParaRPr>
              <a:solidFill>
                <a:schemeClr val="lt2"/>
              </a:solidFill>
            </a:endParaRPr>
          </a:p>
        </p:txBody>
      </p:sp>
      <p:pic>
        <p:nvPicPr>
          <p:cNvPr id="119" name="Google Shape;119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56400" y="4078100"/>
            <a:ext cx="1727000" cy="172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20200" y="4161525"/>
            <a:ext cx="1727000" cy="172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19425" y="3239100"/>
            <a:ext cx="3935301" cy="238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824025" y="2798746"/>
            <a:ext cx="3197696" cy="172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346775" y="1320750"/>
            <a:ext cx="6836614" cy="147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ru-RU">
                <a:solidFill>
                  <a:schemeClr val="lt2"/>
                </a:solidFill>
              </a:rPr>
              <a:t>Идеи для улучшения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129" name="Google Shape;129;p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ru-RU">
                <a:solidFill>
                  <a:schemeClr val="lt2"/>
                </a:solidFill>
              </a:rPr>
              <a:t>Интеграция с API</a:t>
            </a:r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2022-12-06T11:04:27Z</dcterms:created>
  <dc:creator>Холина Юлия Андреевна</dc:creator>
</cp:coreProperties>
</file>